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66" r:id="rId4"/>
    <p:sldId id="267" r:id="rId5"/>
    <p:sldId id="269" r:id="rId6"/>
    <p:sldId id="268" r:id="rId7"/>
    <p:sldId id="271" r:id="rId8"/>
    <p:sldId id="272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33DA7-7451-47B8-AD64-15813B1B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DDD6BC-30CA-42D1-AB79-43D19C9B3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FFAE56-F510-48B8-B496-E98E2B24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A6E628-3A3A-43C1-940A-DAD47A92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23BA76-AE8E-498C-9C7C-08B17211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54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969D2-EF6D-4F54-8BF3-5D96CCF0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94C8EE-891E-4D0A-88E8-946F24DDE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AF6CC7-E0AA-41A1-83FF-DBED0F12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5BF48F-AB3F-4551-810F-A8061552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945CBA-04F0-48BE-87C6-AE68D53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62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06472A-B7D5-4081-AA4A-70DCA1806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61601D-0E1E-4083-B9F5-488BF2FCC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70A177-9255-45D4-A24E-A356F53B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0A654F-E884-467E-B5F5-681B08926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C24CD4-D3A9-49A4-A915-5FBECEDB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8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22941-42EA-4F7A-98C8-C0CF27AA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D7E408-38EE-4817-98C4-F7C442E43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64D15E-AD47-428D-8843-525452A71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39997A-7F86-4A64-B9C2-4B899CDE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61A2A3-0344-4CE6-8572-5EF293B3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83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94EAD-39C6-4FCE-B7A4-326426ED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5EE836E-8AB8-403C-A66C-B11091A0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B3B308-45C5-44EF-B379-E9A10CCA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2702AE-92E5-4171-B5D9-10073C87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27AF32-F244-4B78-AEDD-40AFD02C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E760A-ED93-48B7-8BA3-111BEE1C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DEF8B3-D5B7-4E37-A9D1-449D8FFEA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C2E1A0D-8CB2-472F-A342-CDEBF719A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A5083C-A187-4D36-843E-671A50B8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1D75D83-0A51-45BB-951B-5DD06036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D56252-76F3-4883-846C-57310D869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72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3E833-7DA2-48C0-816D-F2EE777C7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E67235-21C3-4BED-9C91-8C5FADFD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E9D874-BC07-45AC-9BCE-35216CBCD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49F9340-6AFA-4837-94F8-5267A374A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6838853-E101-4F49-93BA-889CC29C7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6F1D15-E1A4-403D-8614-94DEA958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9E78E24-CA9B-492C-B157-9E650BCB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E42C71-78BD-4B7A-AEE8-54530C745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344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61E8A-DEAE-4301-8871-31CD9417E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302FFC-E969-4B40-AA10-A535DA191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3E95C57-B517-448F-AF56-51DF02913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27B0FD1-4BE2-470A-8CEA-E87F8FE6A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40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7BFE6F4-7B18-4969-B70A-D13ECAB0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E5CB4C3-8E48-4161-ACDD-864F47EE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100C259-C675-4844-96D8-35368677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05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53A55-6244-4A8D-A4BC-07083A08C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C13393-4D24-45C1-B4FF-ACF2789A9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60E2A0-6D03-4CC5-97DE-C5C92C064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9063E3-A83B-4467-B02A-3C6FD37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AD94CF-0ECD-4EAA-8E17-D95DA1ACC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226C39-DCDE-4BC1-903C-C109FFB2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51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2908F-C8D3-467E-939E-4D5A537AF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468EAFD-DE8E-4788-A6C5-7B1CA9ECC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434EBC1-5D28-40B2-95C2-BCA9DF296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06AEA8-7301-464C-A985-13B5FB38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584BF6-FD67-429B-9CFE-A93C054D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32A680-1A17-49FE-8253-CBF6F0D0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03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B18174-B521-4905-8CAC-E7119718B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992227F-3013-4A9A-828F-A102A3542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B2DF58-03A8-4165-B6E0-B25D434BB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96AE3-5AE7-417D-977E-9598C04ACE09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B1FF19-ECA1-4258-83EE-2D6B08CF9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FBC1D0-E52C-42E3-8A6D-D753D9BE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316B-AE91-48F7-A04C-281E869E08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112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5B0BE-0130-408B-8EBF-2F4EE830F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85554" y="467831"/>
            <a:ext cx="13163107" cy="1340921"/>
          </a:xfrm>
        </p:spPr>
        <p:txBody>
          <a:bodyPr/>
          <a:lstStyle/>
          <a:p>
            <a:r>
              <a:rPr lang="nl-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 overige zoogdieren </a:t>
            </a:r>
            <a:r>
              <a:rPr lang="nl-NL" sz="4400" dirty="0">
                <a:latin typeface="Arial" panose="020B0604020202020204" pitchFamily="34" charset="0"/>
                <a:cs typeface="Arial" panose="020B0604020202020204" pitchFamily="34" charset="0"/>
              </a:rPr>
              <a:t>-Theorie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BAFB5A-D9ED-4AE5-ABD2-B2DE97923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4020" y="2601119"/>
            <a:ext cx="3903957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Week 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Presentaties soorten en rassenherkenning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Soortenkennis deel 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30D31B5-4E61-4F9E-A103-7F4CC32BF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796" y="5303955"/>
            <a:ext cx="4529328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52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44279" y="308344"/>
            <a:ext cx="1065382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Vandaag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Soorten en rassenherkenning 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Door middel van: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5 groepjes presentatie (max 10 minuten per presentatie)</a:t>
            </a:r>
          </a:p>
          <a:p>
            <a:pPr lvl="1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Soortenkennis</a:t>
            </a: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Door middel van: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Uitleg opdracht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Groepjes samenstellen (blijvend voor rest van dit vak!)</a:t>
            </a:r>
          </a:p>
          <a:p>
            <a:pPr marL="1771650" lvl="2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Opdracht maken (deel 1), opdracht staat op wikiwijs</a:t>
            </a:r>
          </a:p>
          <a:p>
            <a:pPr lvl="1"/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7283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44279" y="308344"/>
            <a:ext cx="1065382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Soorten en rassenherkenning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Doel van de presentaties: </a:t>
            </a:r>
          </a:p>
          <a:p>
            <a:pPr lvl="1" algn="ctr"/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Alle diersoorten en bijbehorende rassen van de lijst kennen: </a:t>
            </a:r>
          </a:p>
          <a:p>
            <a:pPr lvl="1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Herkennen, benoemen, beschrijven en algemene kennis wat betreft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herkomst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eventueel gebruiksdoel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A41743B-4E7A-4940-88FE-21AC031BE523}"/>
              </a:ext>
            </a:extLst>
          </p:cNvPr>
          <p:cNvSpPr txBox="1"/>
          <p:nvPr/>
        </p:nvSpPr>
        <p:spPr>
          <a:xfrm>
            <a:off x="1307805" y="4763386"/>
            <a:ext cx="9292855" cy="1786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340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69088" y="180753"/>
            <a:ext cx="1065382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Soortenkennis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solidFill>
                <a:srgbClr val="0D24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Om aan de kenniseisen te kunnen voldoen is het belangrijk dat je kennis hebt van de diersoorten uit de CE overige zoogdieren. </a:t>
            </a:r>
          </a:p>
          <a:p>
            <a:pPr algn="ctr"/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29 verschillende diersoorten</a:t>
            </a:r>
          </a:p>
          <a:p>
            <a:pPr algn="ctr"/>
            <a:endParaRPr lang="nl-N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Hoe?</a:t>
            </a:r>
          </a:p>
          <a:p>
            <a:pPr algn="ctr"/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Zelf verzamelen in een terugkerende groepsopdracht.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8644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69088" y="89624"/>
            <a:ext cx="10653823" cy="667875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Opdracht Soortenkennis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solidFill>
                <a:srgbClr val="0D24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Per soort een kenniskaart maken.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Komende drie lesweken.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Klas verdeeld in zes groepjes (blijvende groepjes!).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Ieder groepje wekelijks voor max. 2 diersoorten een kenniskaart maken.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Kenniskaarten vormen je informatiebron voor toetsen en examens. </a:t>
            </a: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l-N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Het is dus heel belangrijk dat de inhoud correct en volledig is</a:t>
            </a:r>
            <a:r>
              <a:rPr lang="nl-N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0434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69088" y="366623"/>
            <a:ext cx="10653823" cy="61247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Opdracht Soortenkennis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solidFill>
                <a:srgbClr val="0D24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Beoordeling: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Controle door de docent. Niet goed: verbeteren!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Geen cijfer, maar moet voldoende.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 onvoldoende </a:t>
            </a:r>
            <a:r>
              <a:rPr lang="nl-NL" sz="2800" u="sng" dirty="0">
                <a:latin typeface="Arial" panose="020B0604020202020204" pitchFamily="34" charset="0"/>
                <a:cs typeface="Arial" panose="020B0604020202020204" pitchFamily="34" charset="0"/>
              </a:rPr>
              <a:t>mag de eindtoets niet gemaakt en kan dit vak niet afgerond!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Kenniskaart goed: door docent in wiki geplaatst onder kopje "kenniskaarten".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Vanaf week zes: ieder groepje zes diersoorten aan de klas presenteren. </a:t>
            </a:r>
          </a:p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(Soorten waarvoor de kenniskaart door een ander groepje is gemaakt!) </a:t>
            </a:r>
          </a:p>
        </p:txBody>
      </p:sp>
    </p:spTree>
    <p:extLst>
      <p:ext uri="{BB962C8B-B14F-4D97-AF65-F5344CB8AC3E}">
        <p14:creationId xmlns:p14="http://schemas.microsoft.com/office/powerpoint/2010/main" val="308129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DA22A64-2BE6-4F16-98EB-C24A153CC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215" y="233638"/>
            <a:ext cx="4852743" cy="6549934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B04D02F8-3DBD-4E21-9F87-9BEE32754EBB}"/>
              </a:ext>
            </a:extLst>
          </p:cNvPr>
          <p:cNvSpPr/>
          <p:nvPr/>
        </p:nvSpPr>
        <p:spPr>
          <a:xfrm>
            <a:off x="379227" y="307788"/>
            <a:ext cx="6096000" cy="62478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nl-NL" sz="6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Opdracht Soortenkennis</a:t>
            </a:r>
            <a:endParaRPr lang="nl-NL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nl-NL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Standaard format kenniskaarten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 beschrijving op Wiki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 kaarten op wiki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Houd het </a:t>
            </a:r>
            <a:r>
              <a:rPr lang="nl-NL" sz="32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 kort mogelijk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 onderling ruilen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l-NL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 kaart ter beoordeling naar docent (moet deze week)</a:t>
            </a:r>
          </a:p>
        </p:txBody>
      </p:sp>
    </p:spTree>
    <p:extLst>
      <p:ext uri="{BB962C8B-B14F-4D97-AF65-F5344CB8AC3E}">
        <p14:creationId xmlns:p14="http://schemas.microsoft.com/office/powerpoint/2010/main" val="402256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616940-A208-4F72-B99D-4BF07C97B8CA}"/>
              </a:ext>
            </a:extLst>
          </p:cNvPr>
          <p:cNvSpPr txBox="1"/>
          <p:nvPr/>
        </p:nvSpPr>
        <p:spPr>
          <a:xfrm>
            <a:off x="769086" y="274290"/>
            <a:ext cx="10653823" cy="63094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Opdracht Soortenkennis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0D244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Verdeel nu de klas in </a:t>
            </a: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 gelijke </a:t>
            </a: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groepen. </a:t>
            </a:r>
            <a:endParaRPr lang="nl-NL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Deze groepen blijven de rest van dit vak werken aan de opdrachten soortenkennis!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sz="32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nl-NL" sz="3200" dirty="0">
              <a:solidFill>
                <a:prstClr val="black"/>
              </a:solidFill>
              <a:latin typeface="Calibri" panose="020F0502020204030204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68620A1D-36D2-4C23-BFB2-2B60B7919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11297"/>
              </p:ext>
            </p:extLst>
          </p:nvPr>
        </p:nvGraphicFramePr>
        <p:xfrm>
          <a:off x="2031999" y="3429000"/>
          <a:ext cx="8127999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21">
                  <a:extLst>
                    <a:ext uri="{9D8B030D-6E8A-4147-A177-3AD203B41FA5}">
                      <a16:colId xmlns:a16="http://schemas.microsoft.com/office/drawing/2014/main" val="65007246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118221360"/>
                    </a:ext>
                  </a:extLst>
                </a:gridCol>
                <a:gridCol w="6159498">
                  <a:extLst>
                    <a:ext uri="{9D8B030D-6E8A-4147-A177-3AD203B41FA5}">
                      <a16:colId xmlns:a16="http://schemas.microsoft.com/office/drawing/2014/main" val="2929840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Week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Groepje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Diersoorten deze week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612780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lang="nl-NL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Konijn en Syrische hamster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8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Cavia en Russische dwerghamster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8520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Campbelli dwerghamster en Tamme rat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2838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Chinese dwerghamster en Mongoolse gerbil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295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Dikstaartgerbil en </a:t>
                      </a:r>
                      <a:r>
                        <a:rPr kumimoji="0" lang="nl-NL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Roborovski</a:t>
                      </a: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dwerghamster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79784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F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Kleurmuis en </a:t>
                      </a:r>
                      <a:r>
                        <a:rPr kumimoji="0" lang="nl-NL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Sinai</a:t>
                      </a:r>
                      <a:r>
                        <a:rPr kumimoji="0" lang="nl-N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stekelmuis</a:t>
                      </a:r>
                      <a:endParaRPr lang="nl-NL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25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87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04972F9-02F8-4A03-B323-5A3D5B1DA732}"/>
              </a:ext>
            </a:extLst>
          </p:cNvPr>
          <p:cNvSpPr txBox="1"/>
          <p:nvPr/>
        </p:nvSpPr>
        <p:spPr>
          <a:xfrm>
            <a:off x="520995" y="180753"/>
            <a:ext cx="1130241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Arial" panose="020B0604020202020204" pitchFamily="34" charset="0"/>
                <a:cs typeface="Arial" panose="020B0604020202020204" pitchFamily="34" charset="0"/>
              </a:rPr>
              <a:t>Afsluiting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Zorg dat je </a:t>
            </a:r>
            <a:r>
              <a:rPr lang="nl-NL" sz="3200">
                <a:latin typeface="Arial" panose="020B0604020202020204" pitchFamily="34" charset="0"/>
                <a:cs typeface="Arial" panose="020B0604020202020204" pitchFamily="34" charset="0"/>
              </a:rPr>
              <a:t>de 51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soorten en rassen kunt herkennen.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Gaat het lukken met de kenniskaarten de komende 3 weken?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Mail ze op tijd en geef ze de juiste naam (zie opdracht)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Volgende week 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Soorten en rassenherkenning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Thema Wet- en regelgeving</a:t>
            </a:r>
          </a:p>
          <a:p>
            <a:pPr marL="1314450" lvl="1" indent="-8572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Opdracht soortenkennis (deel 2)</a:t>
            </a:r>
          </a:p>
        </p:txBody>
      </p:sp>
    </p:spTree>
    <p:extLst>
      <p:ext uri="{BB962C8B-B14F-4D97-AF65-F5344CB8AC3E}">
        <p14:creationId xmlns:p14="http://schemas.microsoft.com/office/powerpoint/2010/main" val="35695286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310</Words>
  <Application>Microsoft Office PowerPoint</Application>
  <PresentationFormat>Breedbeeld</PresentationFormat>
  <Paragraphs>100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CE overige zoogdieren -Theorie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overige zoogdieren Theorie</dc:title>
  <dc:creator>Jeroen Brauckmann</dc:creator>
  <cp:lastModifiedBy>Jeroen Brauckmann</cp:lastModifiedBy>
  <cp:revision>22</cp:revision>
  <dcterms:created xsi:type="dcterms:W3CDTF">2018-05-01T19:15:17Z</dcterms:created>
  <dcterms:modified xsi:type="dcterms:W3CDTF">2018-06-21T09:23:33Z</dcterms:modified>
</cp:coreProperties>
</file>